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6" r:id="rId6"/>
    <p:sldId id="273" r:id="rId7"/>
    <p:sldId id="267" r:id="rId8"/>
    <p:sldId id="259" r:id="rId9"/>
    <p:sldId id="265" r:id="rId10"/>
    <p:sldId id="268" r:id="rId11"/>
    <p:sldId id="272" r:id="rId12"/>
    <p:sldId id="271" r:id="rId13"/>
    <p:sldId id="270" r:id="rId14"/>
    <p:sldId id="278" r:id="rId15"/>
    <p:sldId id="274" r:id="rId16"/>
    <p:sldId id="275" r:id="rId17"/>
    <p:sldId id="276" r:id="rId18"/>
    <p:sldId id="261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Pepijn Bodamer" initials="MPB" lastIdx="1" clrIdx="0">
    <p:extLst>
      <p:ext uri="{19B8F6BF-5375-455C-9EA6-DF929625EA0E}">
        <p15:presenceInfo xmlns:p15="http://schemas.microsoft.com/office/powerpoint/2012/main" userId="S::mpbodamer@ucdavis.edu::e2f7e4fe-b483-43ad-a597-e5fde1b45e8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10/3/19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BD77-B7F5-7549-80B6-261FA936EC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does my yelp rating suck?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B653D-1DEC-D447-BF70-3F0701E565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Or, the influence of external factors on yelp restaurant ratings.</a:t>
            </a:r>
          </a:p>
          <a:p>
            <a:r>
              <a:rPr lang="en-US" dirty="0"/>
              <a:t>By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Amek</a:t>
            </a:r>
            <a:r>
              <a:rPr lang="en-US" dirty="0"/>
              <a:t>, Michael Bodamer, Carolyn Tsai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8D02C-0D82-9C4C-9988-DB328D27E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94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4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0" name="Picture 16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1" name="Straight Connector 18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20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3" name="Rectangle 22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4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350B2-6D89-DD41-84E3-AD508D6A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Initial Findings</a:t>
            </a:r>
          </a:p>
        </p:txBody>
      </p:sp>
      <p:cxnSp>
        <p:nvCxnSpPr>
          <p:cNvPr id="45" name="Straight Connector 26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6" name="Group 28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7" name="Picture 32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8" name="Straight Connector 34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5F3E53-0C00-6248-BF1F-ED030C3AC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3671" y="500575"/>
            <a:ext cx="7559028" cy="5173850"/>
          </a:xfrm>
        </p:spPr>
      </p:pic>
    </p:spTree>
    <p:extLst>
      <p:ext uri="{BB962C8B-B14F-4D97-AF65-F5344CB8AC3E}">
        <p14:creationId xmlns:p14="http://schemas.microsoft.com/office/powerpoint/2010/main" val="2616518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C1B134C-79C4-1D41-B795-30DAE017C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0"/>
            <a:ext cx="978408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70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9703D-C8F9-44AD-A7C0-C2F3871F8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60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6B1F3-B01A-0141-8276-7994A1603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883" y="-21229"/>
            <a:ext cx="9890234" cy="618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63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7EE1E5-54F5-BE4C-9D09-44171EDCF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403" y="643468"/>
            <a:ext cx="3625806" cy="483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Content Placeholder 4" descr="A picture containing food&#10;&#10;Description automatically generated">
            <a:extLst>
              <a:ext uri="{FF2B5EF4-FFF2-40B4-BE49-F238E27FC236}">
                <a16:creationId xmlns:a16="http://schemas.microsoft.com/office/drawing/2014/main" id="{0AE22F3F-CC96-154F-BCDE-B42CDBC6B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792" y="643468"/>
            <a:ext cx="3625806" cy="483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2634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DABA-55FA-FD4C-8698-C6A119381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507487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F32A0E-05A0-47B4-AA1E-84704ACC6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731EC3-9556-4509-8379-DDBE0D4EB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7EB140-B09D-8647-B201-789591A50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35906"/>
            <a:ext cx="5372099" cy="3786186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ABFF80-7A22-BF42-8FF2-E27999E3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434" y="1535906"/>
            <a:ext cx="5372099" cy="378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81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158789A5-4F2B-CC46-AC0C-D95A2C401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591" y="136635"/>
            <a:ext cx="8455858" cy="30229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294EF3-1933-5A47-8AC9-1ED530F51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072" y="3384073"/>
            <a:ext cx="8455855" cy="31801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9114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7F32A0E-05A0-47B4-AA1E-84704ACC6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731EC3-9556-4509-8379-DDBE0D4EB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ABD81E5-806A-8347-BECE-D50A78B7A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78755"/>
            <a:ext cx="5372099" cy="3900487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CBF39A4-D91D-E34D-9855-EA17490C6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434" y="1478756"/>
            <a:ext cx="5372099" cy="3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922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C3421-AF0E-0144-AF4B-5FF4D3CE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CB6D-2D73-C842-BFB6-B961F7A6C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did not find any correlation between either crime or citations and the the yelp rating of a restaurant. </a:t>
            </a:r>
          </a:p>
          <a:p>
            <a:r>
              <a:rPr lang="en-US" dirty="0"/>
              <a:t>As a result, it seems that these factors have no influence on a restaurant’s yelp rating.</a:t>
            </a:r>
          </a:p>
          <a:p>
            <a:endParaRPr lang="en-US" dirty="0"/>
          </a:p>
          <a:p>
            <a:r>
              <a:rPr lang="en-US" dirty="0"/>
              <a:t>So, when asked “Why does my yelp rating suck?”, the answer is probably “Because your restaurant does.”</a:t>
            </a:r>
          </a:p>
        </p:txBody>
      </p:sp>
    </p:spTree>
    <p:extLst>
      <p:ext uri="{BB962C8B-B14F-4D97-AF65-F5344CB8AC3E}">
        <p14:creationId xmlns:p14="http://schemas.microsoft.com/office/powerpoint/2010/main" val="514182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E358D-1DB2-E243-A3EA-58D4AC88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Post Mortem:</a:t>
            </a:r>
            <a:br>
              <a:rPr lang="en-US" dirty="0"/>
            </a:br>
            <a:r>
              <a:rPr lang="en-US" sz="2400" dirty="0"/>
              <a:t>It wasn’t Pretty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0226F-E84B-8248-87B5-19B6A5D9B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775468"/>
          </a:xfrm>
        </p:spPr>
        <p:txBody>
          <a:bodyPr/>
          <a:lstStyle/>
          <a:p>
            <a:r>
              <a:rPr lang="en-US" dirty="0"/>
              <a:t>There were a lot of problems:</a:t>
            </a:r>
          </a:p>
          <a:p>
            <a:pPr lvl="1"/>
            <a:r>
              <a:rPr lang="en-US" dirty="0"/>
              <a:t>The redistricting code was really irritating</a:t>
            </a:r>
          </a:p>
          <a:p>
            <a:pPr lvl="1"/>
            <a:r>
              <a:rPr lang="en-US" dirty="0"/>
              <a:t>Figuring out how to use </a:t>
            </a:r>
            <a:r>
              <a:rPr lang="en-US" dirty="0" err="1"/>
              <a:t>github</a:t>
            </a:r>
            <a:r>
              <a:rPr lang="en-US" dirty="0"/>
              <a:t> efficiently is an ongoing battle</a:t>
            </a:r>
          </a:p>
          <a:p>
            <a:pPr lvl="1"/>
            <a:r>
              <a:rPr lang="en-US" dirty="0"/>
              <a:t>Finding the right API, library, database for free isn’t always possible, and adapting to more limited scopes or results is </a:t>
            </a:r>
            <a:r>
              <a:rPr lang="en-US" dirty="0" err="1"/>
              <a:t>imperitive</a:t>
            </a:r>
            <a:endParaRPr lang="en-US" dirty="0"/>
          </a:p>
          <a:p>
            <a:pPr lvl="1"/>
            <a:r>
              <a:rPr lang="en-US" dirty="0"/>
              <a:t>Yelp limits the radius you can search</a:t>
            </a:r>
          </a:p>
          <a:p>
            <a:r>
              <a:rPr lang="en-US" dirty="0"/>
              <a:t>How to advance this research in the future:</a:t>
            </a:r>
          </a:p>
          <a:p>
            <a:pPr lvl="1"/>
            <a:r>
              <a:rPr lang="en-US" dirty="0"/>
              <a:t>How to do this same research again, better?</a:t>
            </a:r>
          </a:p>
          <a:p>
            <a:pPr lvl="1"/>
            <a:r>
              <a:rPr lang="en-US" dirty="0"/>
              <a:t>How do these same factors affect other areas, or are affected themselves?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9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38AB-1A8A-F547-9422-17DFF1549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MotivatioN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6001B-A9D2-D043-BC64-038D0175C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Yelp ratings are important to restaurateurs- A few points can make the difference between a customer deciding to go to the restaurant and choosing to eat somewhere else</a:t>
            </a:r>
          </a:p>
          <a:p>
            <a:r>
              <a:rPr lang="en-US" dirty="0"/>
              <a:t>But some factors are outside of an owners control: things like that might affect a customers experience, and therefore their yelp review.</a:t>
            </a:r>
          </a:p>
          <a:p>
            <a:r>
              <a:rPr lang="en-US" dirty="0"/>
              <a:t>We wanted to know if external factors beyond an owners control have any impact or correlation with yelp reviews.</a:t>
            </a:r>
          </a:p>
        </p:txBody>
      </p:sp>
    </p:spTree>
    <p:extLst>
      <p:ext uri="{BB962C8B-B14F-4D97-AF65-F5344CB8AC3E}">
        <p14:creationId xmlns:p14="http://schemas.microsoft.com/office/powerpoint/2010/main" val="1273367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71709-85F1-6143-BF0A-3C6AF358E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7CAEE-54C3-CD41-B198-5E833A5A7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we needed to pick some external factors that we thought might have an impact on yelp reviews:</a:t>
            </a:r>
          </a:p>
          <a:p>
            <a:pPr lvl="1"/>
            <a:r>
              <a:rPr lang="en-US" dirty="0"/>
              <a:t>Crime rates</a:t>
            </a:r>
          </a:p>
          <a:p>
            <a:pPr lvl="1"/>
            <a:r>
              <a:rPr lang="en-US" dirty="0"/>
              <a:t>Parking citations</a:t>
            </a:r>
          </a:p>
          <a:p>
            <a:pPr lvl="1"/>
            <a:r>
              <a:rPr lang="en-US" dirty="0"/>
              <a:t>Income levels</a:t>
            </a:r>
          </a:p>
          <a:p>
            <a:r>
              <a:rPr lang="en-US" dirty="0"/>
              <a:t>All these things are be beyond a restaurateurs control, and all of them could negatively impact a customers experience.</a:t>
            </a:r>
          </a:p>
        </p:txBody>
      </p:sp>
    </p:spTree>
    <p:extLst>
      <p:ext uri="{BB962C8B-B14F-4D97-AF65-F5344CB8AC3E}">
        <p14:creationId xmlns:p14="http://schemas.microsoft.com/office/powerpoint/2010/main" val="3348003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EFF5C-6277-6448-9220-401BF7864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our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DCB2F-F7B2-4D42-96E0-4631D94FF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also needed to figure out how expansive we were going to make our study: Should we look at yelp reviews and crime in the world? The US? Major cities only? </a:t>
            </a:r>
          </a:p>
          <a:p>
            <a:r>
              <a:rPr lang="en-US" dirty="0"/>
              <a:t>We decided to only look at yelp reviews in Los Angeles.</a:t>
            </a:r>
          </a:p>
          <a:p>
            <a:pPr lvl="1"/>
            <a:r>
              <a:rPr lang="en-US" dirty="0"/>
              <a:t>Los Angeles is a big enough city to have many distinct districts- giving us a chance to find more significant differences (and hopefully results) between them</a:t>
            </a:r>
          </a:p>
          <a:p>
            <a:pPr lvl="1"/>
            <a:r>
              <a:rPr lang="en-US" dirty="0"/>
              <a:t>Los Angeles also has a really nice data repository online that we can pull from.</a:t>
            </a:r>
          </a:p>
          <a:p>
            <a:pPr lvl="1"/>
            <a:r>
              <a:rPr lang="en-US" dirty="0"/>
              <a:t>Yelp only allows a certain number of API calls.</a:t>
            </a:r>
          </a:p>
        </p:txBody>
      </p:sp>
    </p:spTree>
    <p:extLst>
      <p:ext uri="{BB962C8B-B14F-4D97-AF65-F5344CB8AC3E}">
        <p14:creationId xmlns:p14="http://schemas.microsoft.com/office/powerpoint/2010/main" val="244790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BFB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A12958B-1C3E-2943-BE2D-5251A2CEF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9596" y="643467"/>
            <a:ext cx="675280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04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52A44-C34D-9748-A671-D64C000C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25721-5241-4F44-A88F-FD11DDC1A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  <a:p>
            <a:pPr lvl="1"/>
            <a:r>
              <a:rPr lang="en-US" dirty="0" err="1"/>
              <a:t>Data.lacity.gov</a:t>
            </a:r>
            <a:r>
              <a:rPr lang="en-US" dirty="0"/>
              <a:t> Datasets</a:t>
            </a:r>
          </a:p>
          <a:p>
            <a:pPr lvl="1"/>
            <a:r>
              <a:rPr lang="en-US" dirty="0"/>
              <a:t>Google Geocoding API</a:t>
            </a:r>
          </a:p>
          <a:p>
            <a:pPr lvl="1"/>
            <a:r>
              <a:rPr lang="en-US" dirty="0" err="1"/>
              <a:t>Citipy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Yelp Fusion API</a:t>
            </a:r>
          </a:p>
        </p:txBody>
      </p:sp>
      <p:pic>
        <p:nvPicPr>
          <p:cNvPr id="7" name="Picture 6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A6403797-0001-1F4C-9ABA-7A47E2D5D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832" y="3567402"/>
            <a:ext cx="1371600" cy="14732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B8562A-60D4-434E-A92D-865B34213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232" y="2316162"/>
            <a:ext cx="28448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3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F1F6F-4E3F-9143-B894-BBCC90D9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 &amp; Exploration:</a:t>
            </a:r>
            <a:br>
              <a:rPr lang="en-US" dirty="0"/>
            </a:br>
            <a:r>
              <a:rPr lang="en-US" sz="2400" dirty="0"/>
              <a:t>Clearing the chaff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7903D-EC4F-5C46-897E-866923751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Naturally, as we explored our data, there was a lot of columns that were junk to us</a:t>
            </a:r>
          </a:p>
          <a:p>
            <a:r>
              <a:rPr lang="en-US" dirty="0"/>
              <a:t>Name of the restaurant, crime ID, and report number were all dropped from the final datasets. </a:t>
            </a:r>
          </a:p>
          <a:p>
            <a:r>
              <a:rPr lang="en-US" dirty="0"/>
              <a:t>Date and time were also dropped, but not before we used them to make sure we were only getting 2018 data. </a:t>
            </a:r>
          </a:p>
        </p:txBody>
      </p:sp>
    </p:spTree>
    <p:extLst>
      <p:ext uri="{BB962C8B-B14F-4D97-AF65-F5344CB8AC3E}">
        <p14:creationId xmlns:p14="http://schemas.microsoft.com/office/powerpoint/2010/main" val="2637343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EF703-D049-814D-B1E9-CF58FA6A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 &amp; Exploration:</a:t>
            </a:r>
            <a:br>
              <a:rPr lang="en-US" dirty="0"/>
            </a:br>
            <a:r>
              <a:rPr lang="en-US" sz="2400" dirty="0"/>
              <a:t>The Redistricting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F2348-3AEA-084D-A9BA-D32C48D94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Unfortunately, neither the LA data that we pulled or the yelp data was sorted by district- So our first order of business was to sort our yelp, crime, and citation data by district.</a:t>
            </a:r>
          </a:p>
          <a:p>
            <a:pPr lvl="1"/>
            <a:r>
              <a:rPr lang="en-US" dirty="0"/>
              <a:t>Fortunately, you can do this through the google geocoding API.</a:t>
            </a:r>
          </a:p>
          <a:p>
            <a:pPr lvl="1"/>
            <a:r>
              <a:rPr lang="en-US" dirty="0"/>
              <a:t>Unfortunately, we had ~1.3million rows of data all together, and the google API is not free</a:t>
            </a:r>
          </a:p>
          <a:p>
            <a:pPr lvl="2"/>
            <a:r>
              <a:rPr lang="en-US" sz="1800" dirty="0"/>
              <a:t>Total cost would’ve been around $17,000.</a:t>
            </a:r>
          </a:p>
        </p:txBody>
      </p:sp>
    </p:spTree>
    <p:extLst>
      <p:ext uri="{BB962C8B-B14F-4D97-AF65-F5344CB8AC3E}">
        <p14:creationId xmlns:p14="http://schemas.microsoft.com/office/powerpoint/2010/main" val="2826242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ACB4A-982B-824A-BCDC-B80B549DC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 &amp; Exploration:</a:t>
            </a:r>
            <a:br>
              <a:rPr lang="en-US" dirty="0"/>
            </a:br>
            <a:r>
              <a:rPr lang="en-US" sz="2400" dirty="0"/>
              <a:t>The Redistricting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C3A5C-5E81-7741-B129-14DA08892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initial solution was to limit the number of API calls by taking a smaller, random selection of our data and using that instead. </a:t>
            </a:r>
          </a:p>
          <a:p>
            <a:r>
              <a:rPr lang="en-US" dirty="0"/>
              <a:t>Fortunately, we found that the free </a:t>
            </a:r>
            <a:r>
              <a:rPr lang="en-US" dirty="0" err="1"/>
              <a:t>citipy</a:t>
            </a:r>
            <a:r>
              <a:rPr lang="en-US" dirty="0"/>
              <a:t> library actually allows you to find districts for free, albeit in a different way.</a:t>
            </a:r>
          </a:p>
          <a:p>
            <a:pPr lvl="1"/>
            <a:r>
              <a:rPr lang="en-US" dirty="0"/>
              <a:t>Essentially, the districts we created approximate the real districts, but not exactly.</a:t>
            </a:r>
          </a:p>
          <a:p>
            <a:r>
              <a:rPr lang="en-US" dirty="0"/>
              <a:t>This way, we were able to use all of our data. </a:t>
            </a:r>
          </a:p>
        </p:txBody>
      </p:sp>
    </p:spTree>
    <p:extLst>
      <p:ext uri="{BB962C8B-B14F-4D97-AF65-F5344CB8AC3E}">
        <p14:creationId xmlns:p14="http://schemas.microsoft.com/office/powerpoint/2010/main" val="309259915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660</Words>
  <Application>Microsoft Macintosh PowerPoint</Application>
  <PresentationFormat>Widescreen</PresentationFormat>
  <Paragraphs>55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Gill Sans MT</vt:lpstr>
      <vt:lpstr>Gallery</vt:lpstr>
      <vt:lpstr>Why does my yelp rating suck? </vt:lpstr>
      <vt:lpstr>MotivatioN</vt:lpstr>
      <vt:lpstr>Defining our scope</vt:lpstr>
      <vt:lpstr>Defining our Scope</vt:lpstr>
      <vt:lpstr>PowerPoint Presentation</vt:lpstr>
      <vt:lpstr>Pulling the Data</vt:lpstr>
      <vt:lpstr>Data Cleanup &amp; Exploration: Clearing the chaff</vt:lpstr>
      <vt:lpstr>Data Cleanup &amp; Exploration: The Redistricting</vt:lpstr>
      <vt:lpstr>Data Cleanup &amp; Exploration: The Redistricting</vt:lpstr>
      <vt:lpstr>Initial Findings</vt:lpstr>
      <vt:lpstr>PowerPoint Presentation</vt:lpstr>
      <vt:lpstr>PowerPoint Presentation</vt:lpstr>
      <vt:lpstr>PowerPoint Presentation</vt:lpstr>
      <vt:lpstr>Data Analysis</vt:lpstr>
      <vt:lpstr>PowerPoint Presentation</vt:lpstr>
      <vt:lpstr>PowerPoint Presentation</vt:lpstr>
      <vt:lpstr>PowerPoint Presentation</vt:lpstr>
      <vt:lpstr>Discussion</vt:lpstr>
      <vt:lpstr>Post Mortem: It wasn’t Pretty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does my yelp rating suck? </dc:title>
  <dc:creator>Michael Pepijn Bodamer</dc:creator>
  <cp:lastModifiedBy>Michael Pepijn Bodamer</cp:lastModifiedBy>
  <cp:revision>5</cp:revision>
  <dcterms:created xsi:type="dcterms:W3CDTF">2019-10-04T01:12:15Z</dcterms:created>
  <dcterms:modified xsi:type="dcterms:W3CDTF">2019-10-04T03:10:41Z</dcterms:modified>
</cp:coreProperties>
</file>